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6144" autoAdjust="0"/>
  </p:normalViewPr>
  <p:slideViewPr>
    <p:cSldViewPr snapToGrid="0">
      <p:cViewPr varScale="1">
        <p:scale>
          <a:sx n="99" d="100"/>
          <a:sy n="99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22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Ripples on a pond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69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Some children have made a paper boat.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has got stuck in the middle of a pond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55444" y="1637528"/>
            <a:ext cx="8640000" cy="3599999"/>
            <a:chOff x="234118" y="1599428"/>
            <a:chExt cx="8640000" cy="3599999"/>
          </a:xfrm>
        </p:grpSpPr>
        <p:sp>
          <p:nvSpPr>
            <p:cNvPr id="2" name="Oval 1"/>
            <p:cNvSpPr/>
            <p:nvPr/>
          </p:nvSpPr>
          <p:spPr>
            <a:xfrm>
              <a:off x="234118" y="1599428"/>
              <a:ext cx="8640000" cy="359999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06375"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>
                <a:rot lat="18000000" lon="0" rev="0"/>
              </a:camera>
              <a:lightRig rig="threePt" dir="t"/>
            </a:scene3d>
            <a:sp3d>
              <a:bevelT h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8" name="Picture 4" descr="Paper, Toy, Boat, Kids, Folding, Float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5990" y="3120131"/>
              <a:ext cx="456257" cy="384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Rectangle 60"/>
          <p:cNvSpPr/>
          <p:nvPr/>
        </p:nvSpPr>
        <p:spPr>
          <a:xfrm>
            <a:off x="7062764" y="602336"/>
            <a:ext cx="1133475" cy="106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4" descr="Paper, Toy, Boat, Kids, Folding, Float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00775" y="524463"/>
            <a:ext cx="2321464" cy="15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605" y="4714703"/>
            <a:ext cx="5368938" cy="150448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Ripples on a pond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178453" y="1905052"/>
            <a:ext cx="2863600" cy="817294"/>
          </a:xfrm>
          <a:prstGeom prst="wedgeRoundRectCallout">
            <a:avLst>
              <a:gd name="adj1" fmla="val 42052"/>
              <a:gd name="adj2" fmla="val 8289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Jenna: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 stones make bigger waves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897063" y="4714703"/>
            <a:ext cx="4746973" cy="811316"/>
          </a:xfrm>
          <a:prstGeom prst="wedgeRoundRectCallout">
            <a:avLst>
              <a:gd name="adj1" fmla="val -30944"/>
              <a:gd name="adj2" fmla="val -7467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Nadia: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won’t push the boat forward.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3159923"/>
            <a:ext cx="2392726" cy="1128716"/>
          </a:xfrm>
          <a:prstGeom prst="wedgeRoundRectCallout">
            <a:avLst>
              <a:gd name="adj1" fmla="val -75375"/>
              <a:gd name="adj2" fmla="val 431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 up as they spread out.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25312" y="3103341"/>
            <a:ext cx="2519271" cy="1185298"/>
          </a:xfrm>
          <a:prstGeom prst="wedgeRoundRectCallout">
            <a:avLst>
              <a:gd name="adj1" fmla="val 69697"/>
              <a:gd name="adj2" fmla="val -1203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stone pushes water against the boat.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449428" y="1697340"/>
            <a:ext cx="3145795" cy="1078278"/>
          </a:xfrm>
          <a:prstGeom prst="wedgeRoundRectCallout">
            <a:avLst>
              <a:gd name="adj1" fmla="val -33277"/>
              <a:gd name="adj2" fmla="val 7512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Keisha: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 waves transfer more energy to the boat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60988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The children want to get their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 boat back.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They are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discussing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what will happen if they 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throw stones into the water.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994207" y="359068"/>
            <a:ext cx="1202032" cy="746813"/>
            <a:chOff x="7113293" y="359068"/>
            <a:chExt cx="1202032" cy="746813"/>
          </a:xfrm>
        </p:grpSpPr>
        <p:sp>
          <p:nvSpPr>
            <p:cNvPr id="4" name="Rectangle 3"/>
            <p:cNvSpPr/>
            <p:nvPr/>
          </p:nvSpPr>
          <p:spPr>
            <a:xfrm>
              <a:off x="7181850" y="602336"/>
              <a:ext cx="1133475" cy="106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3" name="Picture 4" descr="Paper, Toy, Boat, Kids, Folding, Float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13293" y="359068"/>
              <a:ext cx="1142953" cy="746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41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Ripples on a pond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843269" y="2415562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8784782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children want to get their boat back. </a:t>
            </a: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They discuss what will happen if they throw stones into the water.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what happens?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what happens?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434" y="3462163"/>
            <a:ext cx="4072472" cy="1141187"/>
          </a:xfrm>
          <a:prstGeom prst="rect">
            <a:avLst/>
          </a:prstGeom>
        </p:spPr>
      </p:pic>
      <p:sp>
        <p:nvSpPr>
          <p:cNvPr id="38" name="Rounded Rectangular Callout 37"/>
          <p:cNvSpPr/>
          <p:nvPr/>
        </p:nvSpPr>
        <p:spPr>
          <a:xfrm>
            <a:off x="1562443" y="1670839"/>
            <a:ext cx="2685598" cy="699319"/>
          </a:xfrm>
          <a:prstGeom prst="wedgeRoundRectCallout">
            <a:avLst>
              <a:gd name="adj1" fmla="val 40336"/>
              <a:gd name="adj2" fmla="val 6519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Jenna: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 stones make bigger waves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4478577" y="3624645"/>
            <a:ext cx="3932487" cy="656499"/>
          </a:xfrm>
          <a:prstGeom prst="wedgeRoundRectCallout">
            <a:avLst>
              <a:gd name="adj1" fmla="val -41117"/>
              <a:gd name="adj2" fmla="val -10224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Nadia: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won’t push the boat forward.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5790453" y="2610575"/>
            <a:ext cx="3033033" cy="727597"/>
          </a:xfrm>
          <a:prstGeom prst="wedgeRoundRectCallout">
            <a:avLst>
              <a:gd name="adj1" fmla="val -63948"/>
              <a:gd name="adj2" fmla="val -1793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waves speed up as they spread out.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371476" y="2665496"/>
            <a:ext cx="3000956" cy="660537"/>
          </a:xfrm>
          <a:prstGeom prst="wedgeRoundRectCallout">
            <a:avLst>
              <a:gd name="adj1" fmla="val 63666"/>
              <a:gd name="adj2" fmla="val -2645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stone pushes water against the boat.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4594694" y="1612063"/>
            <a:ext cx="3530939" cy="705465"/>
          </a:xfrm>
          <a:prstGeom prst="wedgeRoundRectCallout">
            <a:avLst>
              <a:gd name="adj1" fmla="val -38057"/>
              <a:gd name="adj2" fmla="val 7195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Keisha: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 waves transfer more energy to the boat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994207" y="359068"/>
            <a:ext cx="1202032" cy="746813"/>
            <a:chOff x="7113293" y="359068"/>
            <a:chExt cx="1202032" cy="746813"/>
          </a:xfrm>
        </p:grpSpPr>
        <p:sp>
          <p:nvSpPr>
            <p:cNvPr id="45" name="Rectangle 44"/>
            <p:cNvSpPr/>
            <p:nvPr/>
          </p:nvSpPr>
          <p:spPr>
            <a:xfrm>
              <a:off x="7181850" y="602336"/>
              <a:ext cx="1133475" cy="106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6" name="Picture 4" descr="Paper, Toy, Boat, Kids, Folding, Float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13293" y="359068"/>
              <a:ext cx="1142953" cy="746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08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176</TotalTime>
  <Words>205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21</cp:revision>
  <dcterms:created xsi:type="dcterms:W3CDTF">2019-10-02T10:48:24Z</dcterms:created>
  <dcterms:modified xsi:type="dcterms:W3CDTF">2019-10-14T10:53:00Z</dcterms:modified>
</cp:coreProperties>
</file>